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88" r:id="rId5"/>
    <p:sldId id="289" r:id="rId6"/>
    <p:sldId id="290" r:id="rId7"/>
    <p:sldId id="298" r:id="rId8"/>
    <p:sldId id="292" r:id="rId9"/>
    <p:sldId id="293" r:id="rId10"/>
    <p:sldId id="299" r:id="rId11"/>
    <p:sldId id="295" r:id="rId12"/>
    <p:sldId id="296" r:id="rId13"/>
    <p:sldId id="30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4" d="100"/>
          <a:sy n="64" d="100"/>
        </p:scale>
        <p:origin x="102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16/09/2020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 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60459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103632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主耶穌放棄祂寶座冕旒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Thou Didst Leave Thy Throne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請入我心內主耶穌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我心內有空房在等候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O, come to my heart Lord Jesus,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is room in my heart for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21950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533400"/>
            <a:ext cx="9372600" cy="60960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主耶穌降世傳活命真理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oah-mia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chin-li ,</a:t>
            </a:r>
            <a:endParaRPr lang="en-PH" altLang="zh-TW" sz="35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使萬人得自由免死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ban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chu-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Thou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camest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O  Lord,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living Word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should set Thy people free;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8031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0960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總是人凌辱殘忍欵待祂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leng-jiok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chan-jim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khoan-thai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各各他將我主釘死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Kok-kok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with mocking scorn </a:t>
            </a: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with crown of thorn, </a:t>
            </a:r>
            <a:r>
              <a:rPr lang="zh-TW" altLang="en-US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US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bore Thee to Calvary.</a:t>
            </a:r>
            <a:endParaRPr lang="en-PH" altLang="zh-TW" sz="36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9375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請入我心內主耶穌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我心內有空房在等候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O, come to my heart Lord Jesus,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is room in my heart for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422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533400"/>
            <a:ext cx="104394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主耶穌放棄祂寶座冕旒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pang-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po-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bian-liu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為着咱降生來地上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kang-seng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didst leave Thy throne 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Thy kingly crown,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Thou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camest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 earth for me;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總是伯利恆客店無所在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Pek-li-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khek-tiam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so-chai,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可迎接我主住那裡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in Bethlehem’s home was there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found no room for Thy holy Nativity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請入我心內主耶穌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我心內有空房在等候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O, come to my heart Lord Jesus,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is room in my heart for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1538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聖城門大開衆天使吟詩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gim-si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同報揚主做王管理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po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-li,</a:t>
            </a: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Heaven’s arches rang 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the angels sang,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Proclaiming Thy royal decree;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48466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總是主降生卑微無人知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pi-bi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極謙卑極溫柔仁愛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-ai.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of lowly birth,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Didst Thou come to earth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in great humility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9215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請入我心內主耶穌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我心內有空房在等候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O, come to my heart Lord Jesus,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is room in my heart for Thee.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69388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81000"/>
            <a:ext cx="9372600" cy="6477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天上的鳥隻都有巢可棲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chiau-chiah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地上狐狸有洞可躲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ho-li u tong thang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foxes found rest,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birds their nest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shade of the forest tree;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99809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總是主耶穌臥在馬槽內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to-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沒有放枕頭的所在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Bo-u pang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chim-thau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so-chai.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Thy couch was the sod,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Thou Son of God,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deserts of Galilee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84843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1800</TotalTime>
  <Words>647</Words>
  <Application>Microsoft Office PowerPoint</Application>
  <PresentationFormat>Widescreen</PresentationFormat>
  <Paragraphs>100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219</cp:revision>
  <dcterms:created xsi:type="dcterms:W3CDTF">2018-01-05T06:11:53Z</dcterms:created>
  <dcterms:modified xsi:type="dcterms:W3CDTF">2020-09-16T06:05:16Z</dcterms:modified>
</cp:coreProperties>
</file>